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72" r:id="rId3"/>
    <p:sldId id="281" r:id="rId4"/>
    <p:sldId id="256" r:id="rId5"/>
    <p:sldId id="260" r:id="rId6"/>
    <p:sldId id="258" r:id="rId7"/>
    <p:sldId id="259" r:id="rId8"/>
    <p:sldId id="257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1" r:id="rId17"/>
    <p:sldId id="269" r:id="rId18"/>
    <p:sldId id="270" r:id="rId19"/>
    <p:sldId id="273" r:id="rId20"/>
    <p:sldId id="274" r:id="rId21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79" autoAdjust="0"/>
    <p:restoredTop sz="94660"/>
  </p:normalViewPr>
  <p:slideViewPr>
    <p:cSldViewPr snapToGrid="0">
      <p:cViewPr varScale="1">
        <p:scale>
          <a:sx n="72" d="100"/>
          <a:sy n="72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26D7-BB77-4D8C-BD47-10BD1FA97246}" type="datetimeFigureOut">
              <a:rPr lang="es-PE" smtClean="0"/>
              <a:t>7/04/2022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B4C5-B890-4B43-8542-BAB138C2B26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251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26D7-BB77-4D8C-BD47-10BD1FA97246}" type="datetimeFigureOut">
              <a:rPr lang="es-PE" smtClean="0"/>
              <a:t>7/04/2022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B4C5-B890-4B43-8542-BAB138C2B26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89389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26D7-BB77-4D8C-BD47-10BD1FA97246}" type="datetimeFigureOut">
              <a:rPr lang="es-PE" smtClean="0"/>
              <a:t>7/04/2022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B4C5-B890-4B43-8542-BAB138C2B26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64190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26D7-BB77-4D8C-BD47-10BD1FA97246}" type="datetimeFigureOut">
              <a:rPr lang="es-PE" smtClean="0"/>
              <a:t>7/04/2022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B4C5-B890-4B43-8542-BAB138C2B26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46393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26D7-BB77-4D8C-BD47-10BD1FA97246}" type="datetimeFigureOut">
              <a:rPr lang="es-PE" smtClean="0"/>
              <a:t>7/04/2022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B4C5-B890-4B43-8542-BAB138C2B26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1295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26D7-BB77-4D8C-BD47-10BD1FA97246}" type="datetimeFigureOut">
              <a:rPr lang="es-PE" smtClean="0"/>
              <a:t>7/04/2022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B4C5-B890-4B43-8542-BAB138C2B26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37887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26D7-BB77-4D8C-BD47-10BD1FA97246}" type="datetimeFigureOut">
              <a:rPr lang="es-PE" smtClean="0"/>
              <a:t>7/04/2022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B4C5-B890-4B43-8542-BAB138C2B26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63967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26D7-BB77-4D8C-BD47-10BD1FA97246}" type="datetimeFigureOut">
              <a:rPr lang="es-PE" smtClean="0"/>
              <a:t>7/04/2022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B4C5-B890-4B43-8542-BAB138C2B26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79490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26D7-BB77-4D8C-BD47-10BD1FA97246}" type="datetimeFigureOut">
              <a:rPr lang="es-PE" smtClean="0"/>
              <a:t>7/04/2022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B4C5-B890-4B43-8542-BAB138C2B26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53230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26D7-BB77-4D8C-BD47-10BD1FA97246}" type="datetimeFigureOut">
              <a:rPr lang="es-PE" smtClean="0"/>
              <a:t>7/04/2022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B4C5-B890-4B43-8542-BAB138C2B26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2158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26D7-BB77-4D8C-BD47-10BD1FA97246}" type="datetimeFigureOut">
              <a:rPr lang="es-PE" smtClean="0"/>
              <a:t>7/04/2022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B4C5-B890-4B43-8542-BAB138C2B26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96901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F26D7-BB77-4D8C-BD47-10BD1FA97246}" type="datetimeFigureOut">
              <a:rPr lang="es-PE" smtClean="0"/>
              <a:t>7/04/2022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1B4C5-B890-4B43-8542-BAB138C2B26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86601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s.wikipedia.org/wiki/Hannah_Arendt" TargetMode="External"/><Relationship Id="rId3" Type="http://schemas.openxmlformats.org/officeDocument/2006/relationships/hyperlink" Target="https://es.wikipedia.org/wiki/Adolf_Hitler" TargetMode="External"/><Relationship Id="rId7" Type="http://schemas.openxmlformats.org/officeDocument/2006/relationships/hyperlink" Target="https://es.wikipedia.org/wiki/Guerra_fr%C3%ADa" TargetMode="External"/><Relationship Id="rId2" Type="http://schemas.openxmlformats.org/officeDocument/2006/relationships/hyperlink" Target="https://es.wikipedia.org/wiki/Giovanni_Gentil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s.wikipedia.org/wiki/Segunda_guerra_mundial" TargetMode="External"/><Relationship Id="rId5" Type="http://schemas.openxmlformats.org/officeDocument/2006/relationships/hyperlink" Target="https://es.wikipedia.org/wiki/Franz_Neumann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es.wikipedia.org/wiki/Herbert_Marcuse" TargetMode="External"/><Relationship Id="rId9" Type="http://schemas.openxmlformats.org/officeDocument/2006/relationships/hyperlink" Target="https://es.wikipedia.org/wiki/Los_or%C3%ADgenes_del_totalitarismo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s-PE" dirty="0" smtClean="0"/>
              <a:t>¿Qué es el Totalitarismo?</a:t>
            </a:r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251" y="1620782"/>
            <a:ext cx="4467497" cy="507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28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746" y="408485"/>
            <a:ext cx="7885372" cy="79329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948" y="1457732"/>
            <a:ext cx="8155170" cy="519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199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602" y="189819"/>
            <a:ext cx="9764491" cy="98583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602" y="1306285"/>
            <a:ext cx="9800545" cy="548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27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562" y="444137"/>
            <a:ext cx="9306402" cy="103210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642" y="1690007"/>
            <a:ext cx="7547815" cy="492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74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620" y="485231"/>
            <a:ext cx="5953125" cy="81915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588136" y="710140"/>
            <a:ext cx="2403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La memoria!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055" y="1479096"/>
            <a:ext cx="6694442" cy="508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20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065" y="413929"/>
            <a:ext cx="7804722" cy="112748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52" y="1635987"/>
            <a:ext cx="7929835" cy="50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25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035" y="348751"/>
            <a:ext cx="8064378" cy="103591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911" y="1558697"/>
            <a:ext cx="6962911" cy="506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40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95" y="0"/>
            <a:ext cx="10740800" cy="670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29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825" y="372699"/>
            <a:ext cx="6078548" cy="90746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825" y="1497330"/>
            <a:ext cx="5981700" cy="14859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825" y="3200400"/>
            <a:ext cx="5962650" cy="11715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1825" y="4729843"/>
            <a:ext cx="5934075" cy="14478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4606" y="1845469"/>
            <a:ext cx="2654514" cy="284525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35" y="2213401"/>
            <a:ext cx="2449013" cy="24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83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895" y="159204"/>
            <a:ext cx="6267450" cy="13144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372" y="1580334"/>
            <a:ext cx="6048375" cy="15811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9896" y="3268164"/>
            <a:ext cx="6029325" cy="14763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9896" y="4851219"/>
            <a:ext cx="6000750" cy="9048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2808" y="5862774"/>
            <a:ext cx="511492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262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760" y="200432"/>
            <a:ext cx="9310279" cy="679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1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3108959"/>
            <a:ext cx="10515600" cy="3068003"/>
          </a:xfrm>
        </p:spPr>
        <p:txBody>
          <a:bodyPr>
            <a:normAutofit/>
          </a:bodyPr>
          <a:lstStyle/>
          <a:p>
            <a:r>
              <a:rPr lang="es-PE" sz="1800" dirty="0"/>
              <a:t> Una frase muy citada de un texto realizado conjuntamente por Mussolini y su principal ideólogo </a:t>
            </a:r>
            <a:r>
              <a:rPr lang="es-PE" sz="1800" dirty="0">
                <a:hlinkClick r:id="rId2" tooltip="Giovanni Gentile"/>
              </a:rPr>
              <a:t>Giovanni </a:t>
            </a:r>
            <a:r>
              <a:rPr lang="es-PE" sz="1800" dirty="0" err="1">
                <a:hlinkClick r:id="rId2" tooltip="Giovanni Gentile"/>
              </a:rPr>
              <a:t>Gentile</a:t>
            </a:r>
            <a:r>
              <a:rPr lang="es-PE" sz="1800" dirty="0"/>
              <a:t> dice así: «para el fascismo, todo está dentro del estado y nada humano o espiritual existe ni tiene valor fuera del estado, en ese sentido el fascismo es totalitario».</a:t>
            </a:r>
          </a:p>
          <a:p>
            <a:r>
              <a:rPr lang="es-PE" sz="1800" dirty="0"/>
              <a:t>El </a:t>
            </a:r>
            <a:r>
              <a:rPr lang="es-PE" sz="1600" dirty="0"/>
              <a:t>término</a:t>
            </a:r>
            <a:r>
              <a:rPr lang="es-PE" sz="1800" dirty="0"/>
              <a:t> reencuentra su connotación peyorativa en la pluma de los intelectuales alemanes opuestos a </a:t>
            </a:r>
            <a:r>
              <a:rPr lang="es-PE" sz="1800" dirty="0">
                <a:hlinkClick r:id="rId3" tooltip="Adolf Hitler"/>
              </a:rPr>
              <a:t>Hitler</a:t>
            </a:r>
            <a:r>
              <a:rPr lang="es-PE" sz="1800" dirty="0"/>
              <a:t>, a destacar </a:t>
            </a:r>
            <a:r>
              <a:rPr lang="es-PE" sz="1800" dirty="0">
                <a:hlinkClick r:id="rId4" tooltip="Herbert Marcuse"/>
              </a:rPr>
              <a:t>Herbert Marcuse</a:t>
            </a:r>
            <a:r>
              <a:rPr lang="es-PE" sz="1800" dirty="0"/>
              <a:t> o </a:t>
            </a:r>
            <a:r>
              <a:rPr lang="es-PE" sz="1800" dirty="0">
                <a:hlinkClick r:id="rId5" tooltip="Franz Neumann"/>
              </a:rPr>
              <a:t>Franz Neumann</a:t>
            </a:r>
            <a:r>
              <a:rPr lang="es-PE" sz="1800" dirty="0"/>
              <a:t>, poco después, en 1941 aparece por primera vez escrito el sustantivo «totalitarismo».</a:t>
            </a:r>
          </a:p>
          <a:p>
            <a:r>
              <a:rPr lang="es-PE" sz="1800" dirty="0"/>
              <a:t>Tras el paréntesis de la </a:t>
            </a:r>
            <a:r>
              <a:rPr lang="es-PE" sz="1800" dirty="0">
                <a:hlinkClick r:id="rId6" tooltip="Segunda guerra mundial"/>
              </a:rPr>
              <a:t>segunda guerra mundial</a:t>
            </a:r>
            <a:r>
              <a:rPr lang="es-PE" sz="1800" dirty="0"/>
              <a:t>, a lo largo de la </a:t>
            </a:r>
            <a:r>
              <a:rPr lang="es-PE" sz="1800" dirty="0">
                <a:hlinkClick r:id="rId7" tooltip="Guerra fría"/>
              </a:rPr>
              <a:t>guerra fría</a:t>
            </a:r>
            <a:r>
              <a:rPr lang="es-PE" sz="1800" dirty="0"/>
              <a:t> va a aparecer una teoría científica del totalitarismo, es en estos años cuando aparece la obra capital de </a:t>
            </a:r>
            <a:r>
              <a:rPr lang="es-PE" sz="1800" dirty="0">
                <a:hlinkClick r:id="rId8" tooltip="Hannah Arendt"/>
              </a:rPr>
              <a:t>Hannah </a:t>
            </a:r>
            <a:r>
              <a:rPr lang="es-PE" sz="1800" dirty="0" err="1">
                <a:hlinkClick r:id="rId8" tooltip="Hannah Arendt"/>
              </a:rPr>
              <a:t>Arendt</a:t>
            </a:r>
            <a:r>
              <a:rPr lang="es-PE" sz="1800" dirty="0"/>
              <a:t>, </a:t>
            </a:r>
            <a:r>
              <a:rPr lang="es-PE" sz="1800" i="1" dirty="0">
                <a:hlinkClick r:id="rId9" tooltip="Los orígenes del totalitarismo"/>
              </a:rPr>
              <a:t>Los orígenes del totalitarismo</a:t>
            </a:r>
            <a:r>
              <a:rPr lang="es-PE" sz="1800" dirty="0"/>
              <a:t>, dicha obra va a constituir la consolidación de la teoría del totalitarismo</a:t>
            </a:r>
            <a:r>
              <a:rPr lang="es-PE" sz="1800" dirty="0" smtClean="0"/>
              <a:t>.</a:t>
            </a:r>
            <a:endParaRPr lang="es-PE" sz="1800" dirty="0"/>
          </a:p>
          <a:p>
            <a:pPr marL="0" indent="0">
              <a:buNone/>
            </a:pPr>
            <a:r>
              <a:rPr lang="es-PE" sz="1800" dirty="0" smtClean="0"/>
              <a:t>(Fuente: https://es.wikipedia.org/wiki/Totalitarismo)</a:t>
            </a:r>
            <a:endParaRPr lang="es-PE" sz="18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97122" y="160155"/>
            <a:ext cx="5563552" cy="275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289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613" y="330927"/>
            <a:ext cx="9651683" cy="622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39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39" y="1074828"/>
            <a:ext cx="7673613" cy="445378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122" y="2939143"/>
            <a:ext cx="2541472" cy="216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57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205" y="669778"/>
            <a:ext cx="9456477" cy="2486979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672046" y="300446"/>
            <a:ext cx="940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Fuente: https://www.youtube.com/watch?v=8FZ4A6PrxUE&amp;ab_channel=ENMINUTOS</a:t>
            </a:r>
            <a:endParaRPr lang="es-PE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565" y="3289722"/>
            <a:ext cx="5962218" cy="315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46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890" y="464684"/>
            <a:ext cx="9456477" cy="321825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646" y="3682937"/>
            <a:ext cx="42672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36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814" y="428216"/>
            <a:ext cx="8466279" cy="116545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679" y="1942669"/>
            <a:ext cx="4242950" cy="445930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-13063" y="6264653"/>
            <a:ext cx="3370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dirty="0" smtClean="0">
                <a:solidFill>
                  <a:schemeClr val="bg2"/>
                </a:solidFill>
              </a:rPr>
              <a:t>Stalin – Hitler</a:t>
            </a:r>
          </a:p>
          <a:p>
            <a:r>
              <a:rPr lang="es-PE" sz="1200" dirty="0" smtClean="0">
                <a:solidFill>
                  <a:schemeClr val="bg2"/>
                </a:solidFill>
              </a:rPr>
              <a:t>Mao - Mussolini – Kim Il Sung</a:t>
            </a:r>
            <a:endParaRPr lang="es-PE" sz="1200" dirty="0">
              <a:solidFill>
                <a:schemeClr val="bg2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8692" y="4374071"/>
            <a:ext cx="2511335" cy="224764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930" y="1897311"/>
            <a:ext cx="5687525" cy="227501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4491" y="4371460"/>
            <a:ext cx="2112916" cy="225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5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658" y="422502"/>
            <a:ext cx="8468869" cy="226844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408" y="2690949"/>
            <a:ext cx="7211786" cy="400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48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596" y="269013"/>
            <a:ext cx="7761015" cy="115483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749" y="1423852"/>
            <a:ext cx="6104708" cy="531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672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218" y="322488"/>
            <a:ext cx="9012427" cy="131036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299" y="1632857"/>
            <a:ext cx="3772038" cy="50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281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24</Words>
  <Application>Microsoft Office PowerPoint</Application>
  <PresentationFormat>Panorámica</PresentationFormat>
  <Paragraphs>9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Tema de Office</vt:lpstr>
      <vt:lpstr>¿Qué es el Totalitarismo?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Windows</dc:creator>
  <cp:lastModifiedBy>Usuario de Windows</cp:lastModifiedBy>
  <cp:revision>28</cp:revision>
  <dcterms:created xsi:type="dcterms:W3CDTF">2021-08-31T06:55:02Z</dcterms:created>
  <dcterms:modified xsi:type="dcterms:W3CDTF">2022-04-08T02:35:39Z</dcterms:modified>
</cp:coreProperties>
</file>